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8"/>
  </p:notesMasterIdLst>
  <p:sldIdLst>
    <p:sldId id="354" r:id="rId2"/>
    <p:sldId id="355" r:id="rId3"/>
    <p:sldId id="358" r:id="rId4"/>
    <p:sldId id="359" r:id="rId5"/>
    <p:sldId id="357" r:id="rId6"/>
    <p:sldId id="356" r:id="rId7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109" d="100"/>
          <a:sy n="109" d="100"/>
        </p:scale>
        <p:origin x="600" y="336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jpeg"/><Relationship Id="rId7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7.jpeg"/><Relationship Id="rId4" Type="http://schemas.openxmlformats.org/officeDocument/2006/relationships/image" Target="../media/image5.jpeg"/><Relationship Id="rId9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6159924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7" name="Рисунок 6" descr="C:\Users\Сергей\AppData\Local\Microsoft\Windows\Temporary Internet Files\Content.Word\IMG_20210422_15091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77551"/>
            <a:ext cx="2448272" cy="902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877551"/>
            <a:ext cx="2448272" cy="90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180" y="877551"/>
            <a:ext cx="2474259" cy="90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1651"/>
            <a:ext cx="2448272" cy="915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779662"/>
            <a:ext cx="2494292" cy="907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180" y="1758510"/>
            <a:ext cx="2474259" cy="9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Рисунок 13" descr="C:\Users\Сергей\AppData\Local\Microsoft\Windows\Temporary Internet Files\Content.Word\IMG_20210422_140156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87535"/>
            <a:ext cx="2448272" cy="964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C:\Users\Сергей\AppData\Local\Microsoft\Windows\Temporary Internet Files\Content.Word\Y6HMGsWmk8I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99" y="2687317"/>
            <a:ext cx="2493481" cy="1036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C:\Users\Сергей\Desktop\чăваш\чувашский\IMG_20210412_114650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687535"/>
            <a:ext cx="2386608" cy="1036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C:\Users\Сергей\Desktop\чăваш\IMG_20210414_102359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837" y="1853882"/>
            <a:ext cx="1076325" cy="1435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/>
              <a:t>Просмотр мультфильмов(</a:t>
            </a:r>
            <a:r>
              <a:rPr lang="ru-RU" sz="1400" dirty="0" err="1"/>
              <a:t>Г.Тукай</a:t>
            </a:r>
            <a:r>
              <a:rPr lang="ru-RU" sz="1400" dirty="0"/>
              <a:t>)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</a:t>
            </a:r>
            <a:r>
              <a:rPr lang="ru-RU" sz="2000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Староильдеряковский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сад»</a:t>
            </a:r>
          </a:p>
        </p:txBody>
      </p:sp>
      <p:sp>
        <p:nvSpPr>
          <p:cNvPr id="9" name="Выноска-облако 8"/>
          <p:cNvSpPr/>
          <p:nvPr/>
        </p:nvSpPr>
        <p:spPr>
          <a:xfrm>
            <a:off x="2555776" y="1419622"/>
            <a:ext cx="4001616" cy="267442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87824" y="1707654"/>
            <a:ext cx="3456384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anose="02020603050405020304" pitchFamily="18" charset="0"/>
              </a:rPr>
              <a:t>В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Года родных языков и народного единства в Республики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Татарстан, смотрели мультфильмы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 по произведениям, мотивам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сказок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Габдулы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Тукая.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Мультфильмы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 учит добру, призывает к дружбе, взаимопомощи и акцентирует внимание на лучших качествах, а сказочные герои вызывают симпатию у маленьких зрителей. Для каждого ребенка сказка является лучшим другом.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C:\Users\Сергей\AppData\Local\Microsoft\Windows\Temporary Internet Files\Content.Word\IMG_20210422_15082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85874"/>
            <a:ext cx="171386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Сергей\AppData\Local\Microsoft\Windows\Temporary Internet Files\Content.Word\IMG_20210422_15091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60637"/>
            <a:ext cx="1688465" cy="126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Сергей\AppData\Local\Microsoft\Windows\Temporary Internet Files\Content.Word\IMG_20210422_15085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187" y="3465564"/>
            <a:ext cx="1689100" cy="1266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4690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Конкурс стихов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чувашских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поэтов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</a:t>
            </a:r>
            <a:r>
              <a:rPr lang="ru-RU" sz="2000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Староильдеряковский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сад»</a:t>
            </a:r>
          </a:p>
        </p:txBody>
      </p:sp>
      <p:sp>
        <p:nvSpPr>
          <p:cNvPr id="9" name="Выноска-облако 8"/>
          <p:cNvSpPr/>
          <p:nvPr/>
        </p:nvSpPr>
        <p:spPr>
          <a:xfrm>
            <a:off x="2555776" y="1419622"/>
            <a:ext cx="4001616" cy="267442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59832" y="1779662"/>
            <a:ext cx="29523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anose="02020603050405020304" pitchFamily="18" charset="0"/>
              </a:rPr>
              <a:t>В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Года родных языков и народного единства в Республики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Татарстан в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детском саду прошел конкурс стихов</a:t>
            </a:r>
          </a:p>
          <a:p>
            <a:pPr algn="ct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увашских поэтов.</a:t>
            </a:r>
          </a:p>
          <a:p>
            <a:pPr algn="ct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ети читали стихотворения К. Иванова, Н.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Полоруссова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Шелеби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, Р.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Сарпи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, Н.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Ыдарая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и.т.д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C:\Users\Сергей\Desktop\чăваш\чувашский\IMG_20210412_11465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59583"/>
            <a:ext cx="1440160" cy="1697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Сергей\Desktop\чăваш\IMG_20210414_10235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2931790"/>
            <a:ext cx="1440160" cy="1579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User\Desktop\папка родной язык\IMG_20210218_11034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913" y="1059583"/>
            <a:ext cx="2088232" cy="41178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9294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Неделя чувашской культуры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</a:t>
            </a:r>
            <a:r>
              <a:rPr lang="ru-RU" sz="2000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Староильдеряковский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сад»</a:t>
            </a:r>
          </a:p>
        </p:txBody>
      </p:sp>
      <p:sp>
        <p:nvSpPr>
          <p:cNvPr id="9" name="Выноска-облако 8"/>
          <p:cNvSpPr/>
          <p:nvPr/>
        </p:nvSpPr>
        <p:spPr>
          <a:xfrm>
            <a:off x="2555776" y="1419622"/>
            <a:ext cx="4001616" cy="267442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87824" y="1707654"/>
            <a:ext cx="34563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anose="02020603050405020304" pitchFamily="18" charset="0"/>
              </a:rPr>
              <a:t>В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Года родных языков и народного единства в Республики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Татарстан в детском саду прошла неделя чувашской культуры . В течение недели детей знакомили с чувашскими народными сказками, с произведениями чувашских поэтов и писателей. Дети играли в чувашские народные игры , инсценировали чувашские народные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, пели песни и танцевали чувашские танцы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C:\Users\Сергей\Desktop\фото с чув.развлечения 2021 г\IMG_20210413_11353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983065"/>
            <a:ext cx="1520063" cy="2188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363838"/>
            <a:ext cx="1728192" cy="1299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 descr="F:\Новая папка\чăваш\IMG_20210412_11292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22725"/>
            <a:ext cx="1817241" cy="1254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F:\Новая папка\чăваш\IMG_20210412_11323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322" y="3723878"/>
            <a:ext cx="1938502" cy="12241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8619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9542"/>
            <a:ext cx="8568952" cy="504056"/>
          </a:xfrm>
        </p:spPr>
        <p:txBody>
          <a:bodyPr>
            <a:no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Музыкальное развлечение «Чувашия-край звучных песен»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75529" y="148983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</a:t>
            </a:r>
            <a:r>
              <a:rPr lang="ru-RU" sz="2000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Староильдеряковский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сад»</a:t>
            </a:r>
          </a:p>
        </p:txBody>
      </p:sp>
      <p:sp>
        <p:nvSpPr>
          <p:cNvPr id="9" name="Выноска-облако 8"/>
          <p:cNvSpPr/>
          <p:nvPr/>
        </p:nvSpPr>
        <p:spPr>
          <a:xfrm>
            <a:off x="2411760" y="968535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948311" y="1212741"/>
            <a:ext cx="2808312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 рамках Года родных языков и народного единства в Республики Татарстан, в нашем детском саду провели праздник-развлечение "Чувашия-край звучных песен"</a:t>
            </a:r>
          </a:p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Дети читали стихи о родном чувашском языке, пели чувашские песни, плясали, играли в народные игры, инсценировали чувашские народные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8304" y="-24504"/>
            <a:ext cx="1833802" cy="80003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29" y="973089"/>
            <a:ext cx="174466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278" y="1143755"/>
            <a:ext cx="1718502" cy="1289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945" y="2643758"/>
            <a:ext cx="1923143" cy="1441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427288"/>
            <a:ext cx="17526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819" y="3832257"/>
            <a:ext cx="1584126" cy="1183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60" y="3832257"/>
            <a:ext cx="1500451" cy="1122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3832257"/>
            <a:ext cx="979681" cy="1311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7921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869359"/>
            <a:ext cx="7499175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Информационный стенд «Живой язык, родное слово»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</a:t>
            </a:r>
            <a:r>
              <a:rPr lang="ru-RU" sz="2000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Староильдеряковский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сад»</a:t>
            </a:r>
          </a:p>
        </p:txBody>
      </p:sp>
      <p:sp>
        <p:nvSpPr>
          <p:cNvPr id="9" name="Выноска-облако 8"/>
          <p:cNvSpPr/>
          <p:nvPr/>
        </p:nvSpPr>
        <p:spPr>
          <a:xfrm>
            <a:off x="2617540" y="1203598"/>
            <a:ext cx="4063280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965126" y="1620044"/>
            <a:ext cx="3456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Родной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язык – это богатство каждого народа. Это духовное наследие, отражение характера людей, это опыт и мудрость, которую мы передаем своим детям.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Поэтому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так важно с детства создавать представление о том, что язык – это главное сокровище народа; воспитывать любовь и бережное отношение к родному языку.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8" name="Рисунок 7" descr="C:\Users\Сергей\AppData\Local\Microsoft\Windows\Temporary Internet Files\Content.Word\IMG_20210422_14015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35646"/>
            <a:ext cx="1800200" cy="15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Сергей\AppData\Local\Microsoft\Windows\Temporary Internet Files\Content.Word\Y6HMGsWmk8I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430" y="3088691"/>
            <a:ext cx="1851370" cy="14143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6734490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3296</TotalTime>
  <Words>274</Words>
  <Application>Microsoft Office PowerPoint</Application>
  <PresentationFormat>Экран (16:9)</PresentationFormat>
  <Paragraphs>25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2_Тема Office</vt:lpstr>
      <vt:lpstr>ФОТОРЕПОРТАЖ</vt:lpstr>
      <vt:lpstr>Просмотр мультфильмов(Г.Тукай)</vt:lpstr>
      <vt:lpstr>Конкурс стихов чувашских поэтов</vt:lpstr>
      <vt:lpstr>Неделя чувашской культуры</vt:lpstr>
      <vt:lpstr>Музыкальное развлечение «Чувашия-край звучных песен»  </vt:lpstr>
      <vt:lpstr>Информационный стенд «Живой язык, родное слово»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431</cp:revision>
  <cp:lastPrinted>2021-02-01T07:48:05Z</cp:lastPrinted>
  <dcterms:created xsi:type="dcterms:W3CDTF">2015-10-13T08:15:21Z</dcterms:created>
  <dcterms:modified xsi:type="dcterms:W3CDTF">2021-04-26T07:22:00Z</dcterms:modified>
</cp:coreProperties>
</file>